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851F3F-14F5-4CA0-B49C-2AEC17C7C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C8B34B-A34A-4F52-8699-729700E24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B81896-339C-4083-B322-961129831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BDEAE1-1313-4DCC-B3E1-E6FC5C17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84093-57B1-4A40-BC96-358F1BE2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63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03A54-CAE0-4BEB-9330-368B02D5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0533CC-9FBB-4A88-BADE-F42D44273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A64FE2-EA00-4DBF-98F9-510AC376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D204C6-D8A7-40CE-B83F-AE7BE9D7F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7D48A1-A005-4C42-A92E-D7BEECC7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2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9CC9C0-E892-455C-981E-DB99D7D12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36FEEDA-1ED4-48E0-A3D9-091EDBB6E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B86BD8-47E5-4962-85A9-B615ED64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3598F1-2F5F-4025-8C11-E31D1BDC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1FF83A-9254-4A4B-81EB-70092E0F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3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46C912-E3E2-4BCD-BCD0-D46AE786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0175E-2562-4B81-BFA5-6CDF74427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CBCB77-DCBB-409C-9599-C4ABC31E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BD80AD-1459-4A23-8308-0B99B9BA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A1BC6A-7038-461D-9BC6-8090207C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8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AB8803-B576-4088-8D40-9CDE96659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6F80D6-BBA4-48BB-AECC-A38E7DA8A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A0939D-D7C8-4C26-A261-ECDEFDAC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C15EC6-AED0-448D-A07D-9F5AE083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397D64-A451-451F-B46A-93684419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1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C09011-F379-408C-9DB9-9D1E01FF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F34EB7-A0F7-41B7-BA3D-258BA7B6D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F334281-71AC-4BA5-B059-BA00FA6BE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308C18-91B7-4765-97A6-2EFEB1F85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58DB70-326F-44B9-B0D8-0CEBB35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4C5613-F42B-41A9-B4D7-9D24E390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56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AF60C-2AE9-46C8-B1A2-697F0A21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35821D-6074-4DDA-8E84-6F66A9B0F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BA6627-1D93-427A-A8B2-F2C441E4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8977716-A7AA-41EC-81BE-6DD5EFF77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2AF41EF-2C00-4A8B-B486-B59F88297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CC609B0-25F1-4E13-89BE-220AA3CC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AB491BF-D8CB-4D6B-BB06-38B00C38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5567C79-E643-47BE-833C-C1830A3E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37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D26AD7-9EE3-49C2-A6AA-47787405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1B4D57F-45CC-4FA5-BE80-42F00EEF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B096A0D-5CE3-46F7-A25D-414B438C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3B1AB17-E845-4A4F-A81F-F38AE00B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08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EC7E059-EB93-4CBD-B976-17665AA2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26286A1-DC69-4BA8-AC73-F9EB912C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E0B39E-4CFA-42EE-B8E4-FCEDA5EE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9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DF1D7C-7501-4F2D-976D-07E0909C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A03CA-38DD-47D7-945D-A9A5D481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736699-9656-41E0-8AEA-D445F6607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EA89D9-7501-4189-987B-7CE57243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25001F-46EA-4C62-AE5A-6764CEE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FBE973-BCDE-4752-9253-E07E5C98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1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301E4D-9301-4BF3-BB24-7DA120A0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20A6701-2227-4262-A8D9-3EB8A0412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440BB9-4CEA-4CC6-8D58-23919A4F1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CF0CE0-F1AF-4F14-9462-BCA8D176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42F92A-B470-4A71-A75B-1033791B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FF4588E-AA5F-47BC-A72D-B0302015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6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0F4DDC1-211E-4C69-8EC4-110B37DE5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441097-0D98-4DC4-9EFB-E76B04631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342DE6-C232-455F-822A-19E91757F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6EC61-68FD-4B68-ABE4-9C3DFB8BA339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36E8F9-D9F1-4B56-BFE1-26086651D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3F5D59-B756-478F-BE72-B3849A28C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B3D3-05AA-453F-8787-DEA604EE71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24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4">
            <a:extLst>
              <a:ext uri="{FF2B5EF4-FFF2-40B4-BE49-F238E27FC236}">
                <a16:creationId xmlns:a16="http://schemas.microsoft.com/office/drawing/2014/main" id="{2CC4FBB1-30DC-419E-A8D5-0B255EA55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1" y="3208973"/>
            <a:ext cx="11880000" cy="349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5">
            <a:extLst>
              <a:ext uri="{FF2B5EF4-FFF2-40B4-BE49-F238E27FC236}">
                <a16:creationId xmlns:a16="http://schemas.microsoft.com/office/drawing/2014/main" id="{B0C5B493-6062-4B15-B9D9-9C8BA33C8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1" y="96201"/>
            <a:ext cx="11880000" cy="318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248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Wiejacha Magda</dc:creator>
  <cp:lastModifiedBy>Wiejacha Magda</cp:lastModifiedBy>
  <cp:revision>1</cp:revision>
  <dcterms:created xsi:type="dcterms:W3CDTF">2021-09-20T10:07:18Z</dcterms:created>
  <dcterms:modified xsi:type="dcterms:W3CDTF">2021-09-20T10:09:08Z</dcterms:modified>
</cp:coreProperties>
</file>